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24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1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8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6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37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0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6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8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9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91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02F0-821C-46FF-83F0-94B0169E6DD7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 </a:t>
            </a:r>
            <a:br>
              <a:rPr lang="en-US" dirty="0" smtClean="0"/>
            </a:br>
            <a:r>
              <a:rPr lang="en-US" sz="1800" dirty="0" smtClean="0"/>
              <a:t>(Font: </a:t>
            </a:r>
            <a:r>
              <a:rPr lang="en-US" sz="1800" b="1" dirty="0" smtClean="0"/>
              <a:t>Calibri</a:t>
            </a:r>
            <a:r>
              <a:rPr lang="en-US" sz="1800" dirty="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800" dirty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content.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Maximum 10 slides are allowed for a Paper Presentation.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be 8 minutes followed by a 2-minute discussion</a:t>
            </a:r>
            <a:r>
              <a:rPr lang="en-US" sz="1800" dirty="0" smtClean="0"/>
              <a:t> (Prepare slides accordingly)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2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093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41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76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38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281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661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747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508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684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122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Application>Microsoft Office PowerPoint</Application>
  <PresentationFormat>Widescreen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</cp:lastModifiedBy>
  <cp:revision>3</cp:revision>
  <dcterms:created xsi:type="dcterms:W3CDTF">2022-05-03T11:43:18Z</dcterms:created>
  <dcterms:modified xsi:type="dcterms:W3CDTF">2024-02-26T09:46:20Z</dcterms:modified>
</cp:coreProperties>
</file>