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4" r:id="rId5"/>
    <p:sldId id="263" r:id="rId6"/>
    <p:sldId id="267" r:id="rId7"/>
    <p:sldId id="266" r:id="rId8"/>
    <p:sldId id="261" r:id="rId9"/>
    <p:sldId id="260" r:id="rId10"/>
    <p:sldId id="259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24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14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8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6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37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0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6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8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9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91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02F0-821C-46FF-83F0-94B0169E6DD7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F00C4-F65D-4F86-A252-A596C1A97D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 </a:t>
            </a:r>
            <a:br>
              <a:rPr lang="en-US" dirty="0" smtClean="0"/>
            </a:br>
            <a:r>
              <a:rPr lang="en-US" sz="1800" dirty="0" smtClean="0"/>
              <a:t>(Font: </a:t>
            </a:r>
            <a:r>
              <a:rPr lang="en-US" sz="1800" b="1" dirty="0" smtClean="0"/>
              <a:t>Calibri</a:t>
            </a:r>
            <a:r>
              <a:rPr lang="en-US" sz="1800" dirty="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800" dirty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content.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Maximum 10 slides are allowed for a Paper Presentation.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be 8 minutes followed by a 2-minute discussion</a:t>
            </a:r>
            <a:r>
              <a:rPr lang="en-US" sz="1800" dirty="0" smtClean="0"/>
              <a:t> (Prepare slides accordingly)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2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435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0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54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26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564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91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17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802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416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88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</Words>
  <Application>Microsoft Office PowerPoint</Application>
  <PresentationFormat>Widescreen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</cp:lastModifiedBy>
  <cp:revision>6</cp:revision>
  <dcterms:created xsi:type="dcterms:W3CDTF">2022-05-03T11:43:18Z</dcterms:created>
  <dcterms:modified xsi:type="dcterms:W3CDTF">2025-01-20T04:35:49Z</dcterms:modified>
</cp:coreProperties>
</file>