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9" r:id="rId6"/>
    <p:sldId id="271" r:id="rId7"/>
    <p:sldId id="268" r:id="rId8"/>
    <p:sldId id="267" r:id="rId9"/>
    <p:sldId id="270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241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142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385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8161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7378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407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261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288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1397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280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091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602F0-821C-46FF-83F0-94B0169E6DD7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071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38200" y="63016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Title </a:t>
            </a:r>
            <a:br>
              <a:rPr lang="en-US" dirty="0" smtClean="0"/>
            </a:br>
            <a:r>
              <a:rPr lang="en-US" sz="1800" dirty="0" smtClean="0"/>
              <a:t>(Font: </a:t>
            </a:r>
            <a:r>
              <a:rPr lang="en-US" sz="1800" b="1" dirty="0" smtClean="0"/>
              <a:t>Calibri</a:t>
            </a:r>
            <a:r>
              <a:rPr lang="en-US" sz="1800" dirty="0" smtClean="0"/>
              <a:t>, Size: May vary according to the topic, should be clearly visible)</a:t>
            </a:r>
            <a:endParaRPr lang="en-IN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209066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sz="1800" dirty="0"/>
              <a:t>The topic discussed in the particular slide should follow: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Should be in font style: Calibri 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Size: Clearly visible, not larger than the size of the title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Info graphic presentation is highly appreciated 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Present minimum content and maximum information, kindly do not overcrowd the slide with content.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Maximum 10 slides are allowed for a Paper Presentation. 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b="1" dirty="0" smtClean="0"/>
              <a:t>The time limit allotted for the presentation will be 8 minutes followed by a 2-minute discussion</a:t>
            </a:r>
            <a:r>
              <a:rPr lang="en-US" sz="1800" dirty="0" smtClean="0"/>
              <a:t> (Prepare slides accordingly)</a:t>
            </a:r>
            <a:endParaRPr lang="en-IN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76664" y="310565"/>
            <a:ext cx="11838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Guidelines to be followed while making a Paper Presentation</a:t>
            </a:r>
            <a:endParaRPr lang="en-IN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726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9158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785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7540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7061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6777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7241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8790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5960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5587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4458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113</Words>
  <Application>Microsoft Office PowerPoint</Application>
  <PresentationFormat>Widescreen</PresentationFormat>
  <Paragraphs>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hello</dc:creator>
  <cp:lastModifiedBy>SIFS</cp:lastModifiedBy>
  <cp:revision>7</cp:revision>
  <dcterms:created xsi:type="dcterms:W3CDTF">2022-05-03T11:43:18Z</dcterms:created>
  <dcterms:modified xsi:type="dcterms:W3CDTF">2025-01-20T05:41:18Z</dcterms:modified>
</cp:coreProperties>
</file>